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Prata" panose="020B0604020202020204" charset="0"/>
      <p:regular r:id="rId21"/>
    </p:embeddedFont>
    <p:embeddedFont>
      <p:font typeface="Raleway" pitchFamily="2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902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2164086"/>
            <a:ext cx="11338560" cy="2190115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4358641"/>
            <a:ext cx="11338560" cy="822960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91473" y="5177194"/>
            <a:ext cx="3493008" cy="44957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45920" y="5188615"/>
            <a:ext cx="768096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92640" y="1717040"/>
            <a:ext cx="329184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11307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32" y="5636833"/>
            <a:ext cx="12986441" cy="983226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8072" y="1129728"/>
            <a:ext cx="12986208" cy="417379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6620059"/>
            <a:ext cx="12984480" cy="842363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8824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904239"/>
            <a:ext cx="12984480" cy="3362960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378960"/>
            <a:ext cx="12156619" cy="1198880"/>
          </a:xfrm>
        </p:spPr>
        <p:txBody>
          <a:bodyPr anchor="ctr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6677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61" y="904240"/>
            <a:ext cx="12181840" cy="3125394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64638" y="4038668"/>
            <a:ext cx="11511283" cy="53333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751835"/>
            <a:ext cx="12181840" cy="815845"/>
          </a:xfrm>
        </p:spPr>
        <p:txBody>
          <a:bodyPr anchor="ctr"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1500" y="11201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181076" y="324154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601920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94" y="1349642"/>
            <a:ext cx="12175423" cy="3014202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0" y="4377979"/>
            <a:ext cx="12173585" cy="1199862"/>
          </a:xfrm>
        </p:spPr>
        <p:txBody>
          <a:bodyPr anchor="t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466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466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283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64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42496"/>
            <a:ext cx="4147718" cy="74078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2959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2560" y="2641600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240230" y="3484880"/>
            <a:ext cx="4147718" cy="3977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62160" y="2631439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662161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630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342" y="5029201"/>
            <a:ext cx="4141898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342" y="2834640"/>
            <a:ext cx="4141898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342" y="5848518"/>
            <a:ext cx="4141898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9116" y="5029201"/>
            <a:ext cx="4138722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249116" y="2834640"/>
            <a:ext cx="4138723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249117" y="5848516"/>
            <a:ext cx="4138722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59678" y="5029201"/>
            <a:ext cx="4147763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59826" y="2834640"/>
            <a:ext cx="4137454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659678" y="5848514"/>
            <a:ext cx="4142934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1933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2960" y="2633471"/>
            <a:ext cx="12984480" cy="4828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1295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38560" y="894080"/>
            <a:ext cx="2468880" cy="468376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29360" y="894081"/>
            <a:ext cx="9845041" cy="4683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593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1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06690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83454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84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6826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52915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0634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8195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84103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76169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275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904240"/>
            <a:ext cx="12984479" cy="3362322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360" y="4370071"/>
            <a:ext cx="12588240" cy="1146810"/>
          </a:xfrm>
        </p:spPr>
        <p:txBody>
          <a:bodyPr>
            <a:normAutofit/>
          </a:bodyPr>
          <a:lstStyle>
            <a:lvl1pPr marL="0" indent="0" algn="r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2"/>
            <a:ext cx="8389790" cy="4368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18276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14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4720" y="914400"/>
            <a:ext cx="10332720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91" y="2620563"/>
            <a:ext cx="6095989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1" y="3759200"/>
            <a:ext cx="6374130" cy="37032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0960" y="2620563"/>
            <a:ext cx="6126480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759200"/>
            <a:ext cx="6400800" cy="37032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25987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09222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77776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4937760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4698" y="896111"/>
            <a:ext cx="7812742" cy="656631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4937760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77881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8247888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433486" y="901490"/>
            <a:ext cx="4373954" cy="6560932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8247888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78118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17297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74720" y="917247"/>
            <a:ext cx="10332720" cy="1551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33473"/>
            <a:ext cx="12984480" cy="4828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14432" y="7627621"/>
            <a:ext cx="349300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7627015"/>
            <a:ext cx="9326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5600" y="45720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6105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</p:sldLayoutIdLst>
  <p:hf sldNum="0" hdr="0" ftr="0" dt="0"/>
  <p:txStyles>
    <p:titleStyle>
      <a:lvl1pPr algn="r" defTabSz="109728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263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Credit Card Transaction &amp; Customer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035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data-driven analysis for business optimization, presented by [Your Name] on [Presentation Date]. This report dives deep into credit card transaction data to uncover valuable insights. These insights can drive revenue optimization, risk mitigation, and enhanced customer retention strategies.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270040" y="5830014"/>
            <a:ext cx="308336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15070"/>
            <a:ext cx="67652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19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819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3095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deep insights into customer spending behavior.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19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2819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3095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Optimizes revenue by targeting the right segments.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802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4880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Focus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37067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Focus on digital payment adoption &amp; risk management.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98872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scope includes advanced analytics &amp; AI integration for better predictions and proactive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152"/>
            <a:ext cx="94786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Customer Behavior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Questions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How do different customer segments use credit cards?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are the key spending patterns?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Increase revenue while minimizing credit risk.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 business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7816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Problem Statement: Revenue &amp; Risk Optimization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1998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424231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4199811"/>
            <a:ext cx="28816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Profitable Customers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69022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 the most profitable customer groups.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41998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6937" y="424231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41998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Retention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469022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 retention through better offers.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8979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940504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Fraud Detection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38841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 fraud detection models.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274"/>
            <a:ext cx="14630400" cy="25113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3183" y="3063835"/>
            <a:ext cx="6355437" cy="627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Solution Approach &amp; KPIs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183" y="4028123"/>
            <a:ext cx="502206" cy="5022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06247" y="3992999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Collection</a:t>
            </a:r>
            <a:endParaRPr lang="en-US" sz="19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183" y="5168146"/>
            <a:ext cx="502206" cy="5022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406247" y="5133023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Metrics</a:t>
            </a:r>
            <a:endParaRPr lang="en-US" sz="19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183" y="6308169"/>
            <a:ext cx="502206" cy="50220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406247" y="6273046"/>
            <a:ext cx="25113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Spending Behavior</a:t>
            </a:r>
            <a:endParaRPr lang="en-US" sz="1950" dirty="0"/>
          </a:p>
        </p:txBody>
      </p:sp>
      <p:sp>
        <p:nvSpPr>
          <p:cNvPr id="10" name="Text 4"/>
          <p:cNvSpPr/>
          <p:nvPr/>
        </p:nvSpPr>
        <p:spPr>
          <a:xfrm>
            <a:off x="703183" y="7036356"/>
            <a:ext cx="13224034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Categorizing customers based on job, income, age, and spending behavior to derive metrics such as total revenue, income group distribution and regional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739"/>
            <a:ext cx="8840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Optimization – Tools &amp; Methods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13146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276725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5399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 BI / Tableau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030379"/>
            <a:ext cx="42825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visualization and trend identification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604855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733443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39602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SQL &amp; Python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450675"/>
            <a:ext cx="46062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extraction, transformation, and analysis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025152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153739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60784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380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870972"/>
            <a:ext cx="41025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Predict spending and detect anomalies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7158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Using analytical tools such as SQL and Python, we will optimize the data to best predict customer spending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77840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Insights from the Dashboard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Card Category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969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Blue cardholders contribute the highest revenue.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402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High-income groups contribute the most revenue.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Transaction Methods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40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Swipe transactions dominate.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38550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Regional Performance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4024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Texas, New York, and California lead in revenue generation.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B3FFE4-DDA7-4C02-A116-ACC378F1D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1760499"/>
            <a:ext cx="11506200" cy="6438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ABA2BF-C0E8-4BD3-9AAA-75C111C165BC}"/>
              </a:ext>
            </a:extLst>
          </p:cNvPr>
          <p:cNvSpPr txBox="1"/>
          <p:nvPr/>
        </p:nvSpPr>
        <p:spPr>
          <a:xfrm>
            <a:off x="5106256" y="929502"/>
            <a:ext cx="52089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Dashboard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840146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E7855EC-C385-4FD0-8464-6DF3AE2DA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812" y="1834559"/>
            <a:ext cx="11534775" cy="64103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614BFF-8390-4F41-A26A-CD4C51453C9D}"/>
              </a:ext>
            </a:extLst>
          </p:cNvPr>
          <p:cNvSpPr txBox="1"/>
          <p:nvPr/>
        </p:nvSpPr>
        <p:spPr>
          <a:xfrm>
            <a:off x="5661060" y="847309"/>
            <a:ext cx="52089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Dashboard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4249123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8790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Data-Driven Business Strategies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Marketing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6731" y="268605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937790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Retention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52604" y="307455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9937790" y="525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Risk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64103" y="5300424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7"/>
          <p:cNvSpPr/>
          <p:nvPr/>
        </p:nvSpPr>
        <p:spPr>
          <a:xfrm>
            <a:off x="1857256" y="525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Expansion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838230" y="4911923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9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analysis helps implement targeted marketing, enhances customer retention, optimizes risk, and assists strategic business expansion by focusing on high-revenue regions and partnerships.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</TotalTime>
  <Words>350</Words>
  <Application>Microsoft Office PowerPoint</Application>
  <PresentationFormat>Custom</PresentationFormat>
  <Paragraphs>69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Raleway</vt:lpstr>
      <vt:lpstr>Arial</vt:lpstr>
      <vt:lpstr>Century Gothic</vt:lpstr>
      <vt:lpstr>Calibri</vt:lpstr>
      <vt:lpstr>Prata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chethanshetty325@gmail.com</cp:lastModifiedBy>
  <cp:revision>2</cp:revision>
  <dcterms:created xsi:type="dcterms:W3CDTF">2025-04-02T01:58:40Z</dcterms:created>
  <dcterms:modified xsi:type="dcterms:W3CDTF">2025-04-02T02:39:42Z</dcterms:modified>
</cp:coreProperties>
</file>